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3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5" r:id="rId8"/>
    <p:sldId id="272" r:id="rId9"/>
    <p:sldId id="268" r:id="rId10"/>
    <p:sldId id="275" r:id="rId11"/>
    <p:sldId id="271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FFD9B6A-B559-42A8-8B81-01B43B8CCE3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FCB7BDA-06FC-4B03-97D5-ED9E4EC9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39"/>
            <a:ext cx="1028968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F5C73C8-EB71-4398-9897-0A2BBA5F80F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04BA75D-BB48-44D5-BE36-36203A79FD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hyperlink" Target="http://www.collegegoalsunda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hyperlink" Target="https://www.ftcsc.org/fchs/scholarships-and-financial-aid/" TargetMode="External"/><Relationship Id="rId4" Type="http://schemas.openxmlformats.org/officeDocument/2006/relationships/hyperlink" Target="http://www.cashforcollegeindiana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odseym@uindy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nection.naviance.com/fch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road.org/" TargetMode="External"/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hyperlink" Target="http://www.connection.naviance.com/fch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tcsc.k12.in.us/fchs/sat-and-act-informati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orwaytocollege.com/" TargetMode="External"/><Relationship Id="rId2" Type="http://schemas.openxmlformats.org/officeDocument/2006/relationships/hyperlink" Target="http://www.number2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tcsc.k12.in.us/fchs/wp-content/uploads/2017/12/Test-Prep-Options.pdf" TargetMode="External"/><Relationship Id="rId4" Type="http://schemas.openxmlformats.org/officeDocument/2006/relationships/hyperlink" Target="https://www.khanacademy.org/test-prep/sa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llege%20Information%20Night%20for%20Juniors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Franklin Central High School</a:t>
            </a:r>
          </a:p>
          <a:p>
            <a:r>
              <a:rPr lang="en-US" dirty="0"/>
              <a:t>School Code:</a:t>
            </a:r>
          </a:p>
          <a:p>
            <a:r>
              <a:rPr lang="en-US" dirty="0"/>
              <a:t>153-665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March 11, 2020</a:t>
            </a:r>
            <a:br>
              <a:rPr lang="en-US" sz="4800" dirty="0"/>
            </a:br>
            <a:r>
              <a:rPr lang="en-US" sz="4800" dirty="0"/>
              <a:t>College Information Night for Juniors</a:t>
            </a:r>
          </a:p>
        </p:txBody>
      </p:sp>
    </p:spTree>
    <p:extLst>
      <p:ext uri="{BB962C8B-B14F-4D97-AF65-F5344CB8AC3E}">
        <p14:creationId xmlns:p14="http://schemas.microsoft.com/office/powerpoint/2010/main" val="371742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685800"/>
            <a:ext cx="6248400" cy="615664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2108" y="76200"/>
            <a:ext cx="6859785" cy="609600"/>
          </a:xfrm>
        </p:spPr>
        <p:txBody>
          <a:bodyPr/>
          <a:lstStyle/>
          <a:p>
            <a:r>
              <a:rPr lang="en-US" dirty="0"/>
              <a:t>Parchment – Electronic Transcript</a:t>
            </a:r>
          </a:p>
        </p:txBody>
      </p:sp>
    </p:spTree>
    <p:extLst>
      <p:ext uri="{BB962C8B-B14F-4D97-AF65-F5344CB8AC3E}">
        <p14:creationId xmlns:p14="http://schemas.microsoft.com/office/powerpoint/2010/main" val="124573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Complete FAFSA in fall of 2020 </a:t>
            </a:r>
            <a:r>
              <a:rPr lang="en-US" sz="1400" dirty="0"/>
              <a:t>(</a:t>
            </a:r>
            <a:r>
              <a:rPr lang="en-US" sz="1500" dirty="0"/>
              <a:t>If student graduates high school at mid term and wants to start college January, 2021, you must fill out the FAFSA </a:t>
            </a:r>
            <a:r>
              <a:rPr lang="en-US" sz="1500" u="sng" dirty="0"/>
              <a:t>this year </a:t>
            </a:r>
            <a:r>
              <a:rPr lang="en-US" sz="1500" dirty="0"/>
              <a:t>by April 15</a:t>
            </a:r>
            <a:r>
              <a:rPr lang="en-US" sz="1500" baseline="30000" dirty="0"/>
              <a:t>th</a:t>
            </a:r>
            <a:r>
              <a:rPr lang="en-US" sz="1500" dirty="0"/>
              <a:t> )</a:t>
            </a:r>
          </a:p>
          <a:p>
            <a:r>
              <a:rPr lang="en-US" dirty="0"/>
              <a:t>College Goal Sunday, November 2020 &amp; February 2021 – FREE help with FAFSA.  Look for announcements.                              Visit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www.collegegoalsunday.org</a:t>
            </a:r>
            <a:r>
              <a:rPr lang="en-US" sz="2400" dirty="0"/>
              <a:t> for locations.</a:t>
            </a:r>
          </a:p>
          <a:p>
            <a:r>
              <a:rPr lang="en-US" dirty="0"/>
              <a:t>Financial Aid Night in September of 2020.  Announcements will be made.</a:t>
            </a:r>
            <a:endParaRPr lang="en-US" sz="2400" dirty="0"/>
          </a:p>
          <a:p>
            <a:r>
              <a:rPr lang="en-US" sz="2400" dirty="0">
                <a:hlinkClick r:id="rId3"/>
              </a:rPr>
              <a:t>www.fafsa.gov</a:t>
            </a:r>
            <a:r>
              <a:rPr lang="en-US" sz="2400" dirty="0"/>
              <a:t> is the official site for financial </a:t>
            </a:r>
            <a:r>
              <a:rPr lang="en-US" dirty="0"/>
              <a:t>a</a:t>
            </a:r>
            <a:r>
              <a:rPr lang="en-US" sz="2400" dirty="0"/>
              <a:t>id.  Beware of scam websites.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Naviance</a:t>
            </a:r>
            <a:r>
              <a:rPr lang="en-US" dirty="0"/>
              <a:t>:  updated list of scholarships yearly—local, state, and national; merit-based, need-based, community service</a:t>
            </a:r>
            <a:endParaRPr lang="en-US" sz="2400" dirty="0"/>
          </a:p>
          <a:p>
            <a:r>
              <a:rPr lang="en-US" sz="2400" dirty="0">
                <a:hlinkClick r:id="rId4"/>
              </a:rPr>
              <a:t>www.cashforcollegeindiana.org</a:t>
            </a:r>
            <a:r>
              <a:rPr lang="en-US" sz="2400" dirty="0"/>
              <a:t> great source of information.</a:t>
            </a:r>
          </a:p>
          <a:p>
            <a:r>
              <a:rPr lang="en-US" dirty="0"/>
              <a:t>More Financial Aid info can be found at </a:t>
            </a:r>
            <a:r>
              <a:rPr lang="en-US" dirty="0">
                <a:hlinkClick r:id="rId5"/>
              </a:rPr>
              <a:t>https://www.ftcsc.org/fchs/scholarships-and-financial-aid/</a:t>
            </a:r>
            <a:r>
              <a:rPr lang="en-US" dirty="0"/>
              <a:t>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6859785" cy="685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Financial Aid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 descr="C:\Users\dmetter\AppData\Local\Microsoft\Windows\Temporary Internet Files\Content.IE5\927XIAVU\MC9004134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170" y="114300"/>
            <a:ext cx="129766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8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Haley Crouch, IUPUI</a:t>
            </a:r>
          </a:p>
          <a:p>
            <a:pPr marL="274320" lvl="1" indent="0">
              <a:buNone/>
            </a:pPr>
            <a:r>
              <a:rPr lang="en-US" sz="2200" u="sng" dirty="0"/>
              <a:t>haawhite@iupui.edu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Matthew Gillam, Indiana University</a:t>
            </a:r>
            <a:r>
              <a:rPr lang="en-US" dirty="0"/>
              <a:t>                </a:t>
            </a:r>
            <a:r>
              <a:rPr lang="en-US" u="sng" dirty="0"/>
              <a:t>m</a:t>
            </a:r>
            <a:r>
              <a:rPr lang="en-US" sz="2200" u="sng" dirty="0"/>
              <a:t>gilllam@Indiana.edu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Megan Godsey, Univ. of Indianapolis  </a:t>
            </a:r>
            <a:r>
              <a:rPr lang="en-US" sz="2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godseym@uindy.edu</a:t>
            </a:r>
            <a:endParaRPr lang="en-US" sz="2200" dirty="0"/>
          </a:p>
          <a:p>
            <a:r>
              <a:rPr lang="en-US" sz="2600" dirty="0"/>
              <a:t>Andrew Hendricks, Franklin College</a:t>
            </a:r>
          </a:p>
          <a:p>
            <a:pPr marL="274320" lvl="1" indent="0">
              <a:buNone/>
            </a:pPr>
            <a:r>
              <a:rPr lang="en-US" sz="2200" u="sng" dirty="0"/>
              <a:t>AHendricks@franklincollege.edu</a:t>
            </a:r>
          </a:p>
          <a:p>
            <a:r>
              <a:rPr lang="pl-PL" sz="2600" dirty="0"/>
              <a:t>Amanda Ostoich, </a:t>
            </a:r>
            <a:r>
              <a:rPr lang="en-US" sz="2600" dirty="0"/>
              <a:t>St. Joe/</a:t>
            </a:r>
            <a:r>
              <a:rPr lang="en-US" dirty="0"/>
              <a:t>Indy  </a:t>
            </a:r>
            <a:r>
              <a:rPr lang="en-US" u="sng" dirty="0"/>
              <a:t>aostoich@marian.edu</a:t>
            </a:r>
            <a:r>
              <a:rPr lang="pl-PL" u="sng" dirty="0"/>
              <a:t> 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</a:t>
            </a:r>
          </a:p>
        </p:txBody>
      </p:sp>
    </p:spTree>
    <p:extLst>
      <p:ext uri="{BB962C8B-B14F-4D97-AF65-F5344CB8AC3E}">
        <p14:creationId xmlns:p14="http://schemas.microsoft.com/office/powerpoint/2010/main" val="288405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8" y="1600200"/>
            <a:ext cx="6859786" cy="4724400"/>
          </a:xfrm>
        </p:spPr>
        <p:txBody>
          <a:bodyPr>
            <a:normAutofit fontScale="55000" lnSpcReduction="20000"/>
          </a:bodyPr>
          <a:lstStyle/>
          <a:p>
            <a:endParaRPr lang="en-US" sz="3400" dirty="0"/>
          </a:p>
          <a:p>
            <a:r>
              <a:rPr lang="en-US" sz="3400" dirty="0"/>
              <a:t>Mr. Tim Siegert				A-</a:t>
            </a:r>
            <a:r>
              <a:rPr lang="en-US" sz="3400" dirty="0" err="1"/>
              <a:t>Coh</a:t>
            </a:r>
            <a:endParaRPr lang="en-US" sz="3400" dirty="0"/>
          </a:p>
          <a:p>
            <a:r>
              <a:rPr lang="en-US" sz="3400" dirty="0"/>
              <a:t>Mrs. Tami Jacobs				</a:t>
            </a:r>
            <a:r>
              <a:rPr lang="en-US" sz="3400" dirty="0" err="1"/>
              <a:t>Coi</a:t>
            </a:r>
            <a:r>
              <a:rPr lang="en-US" sz="3400" dirty="0"/>
              <a:t>-Go</a:t>
            </a:r>
          </a:p>
          <a:p>
            <a:r>
              <a:rPr lang="en-US" sz="3400" dirty="0"/>
              <a:t>Mrs. Becky </a:t>
            </a:r>
            <a:r>
              <a:rPr lang="en-US" sz="3400" dirty="0" err="1"/>
              <a:t>Fledderman</a:t>
            </a:r>
            <a:r>
              <a:rPr lang="en-US" sz="3400" dirty="0"/>
              <a:t>			Gr-K</a:t>
            </a:r>
          </a:p>
          <a:p>
            <a:r>
              <a:rPr lang="en-US" sz="3400" dirty="0"/>
              <a:t>Mrs. Christy Addison				L-0</a:t>
            </a:r>
          </a:p>
          <a:p>
            <a:r>
              <a:rPr lang="en-US" sz="3400" dirty="0"/>
              <a:t>Ms. Ellen Simpson				P-</a:t>
            </a:r>
            <a:r>
              <a:rPr lang="en-US" sz="3400" dirty="0" err="1"/>
              <a:t>Sm</a:t>
            </a:r>
            <a:r>
              <a:rPr lang="en-US" sz="3400" dirty="0"/>
              <a:t>	</a:t>
            </a:r>
          </a:p>
          <a:p>
            <a:r>
              <a:rPr lang="en-US" sz="3400" dirty="0"/>
              <a:t>Mrs. Wendy </a:t>
            </a:r>
            <a:r>
              <a:rPr lang="en-US" sz="3400" dirty="0" err="1"/>
              <a:t>Ternieden</a:t>
            </a:r>
            <a:r>
              <a:rPr lang="en-US" sz="3400" dirty="0"/>
              <a:t>			Sn-Z</a:t>
            </a:r>
          </a:p>
          <a:p>
            <a:r>
              <a:rPr lang="en-US" sz="3400" dirty="0"/>
              <a:t>Mrs. Gretchen Brooks	                      		Director</a:t>
            </a:r>
          </a:p>
          <a:p>
            <a:r>
              <a:rPr lang="en-US" sz="3400" dirty="0"/>
              <a:t>Follow the Guidance office on Twitter:@</a:t>
            </a:r>
            <a:r>
              <a:rPr lang="en-US" sz="3400" dirty="0" err="1"/>
              <a:t>fccounselors</a:t>
            </a:r>
            <a:r>
              <a:rPr lang="en-US" sz="3400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Counselors</a:t>
            </a:r>
          </a:p>
        </p:txBody>
      </p:sp>
    </p:spTree>
    <p:extLst>
      <p:ext uri="{BB962C8B-B14F-4D97-AF65-F5344CB8AC3E}">
        <p14:creationId xmlns:p14="http://schemas.microsoft.com/office/powerpoint/2010/main" val="110555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connection.naviance.com/</a:t>
            </a:r>
            <a:r>
              <a:rPr lang="en-US" dirty="0" err="1">
                <a:hlinkClick r:id="rId2"/>
              </a:rPr>
              <a:t>fchs</a:t>
            </a:r>
            <a:endParaRPr lang="en-US" dirty="0"/>
          </a:p>
          <a:p>
            <a:r>
              <a:rPr lang="en-US" dirty="0"/>
              <a:t>A web based program that supports college and career planning and is specific to Franklin Central</a:t>
            </a:r>
          </a:p>
          <a:p>
            <a:r>
              <a:rPr lang="en-US" dirty="0"/>
              <a:t>Access code was given to students in freshmen year.  Students can reset password at login site.</a:t>
            </a:r>
          </a:p>
          <a:p>
            <a:r>
              <a:rPr lang="en-US" dirty="0"/>
              <a:t>College search/profiles, admission requirements, list of scholarships, career inventories, and much more!</a:t>
            </a:r>
          </a:p>
          <a:p>
            <a:r>
              <a:rPr lang="en-US" dirty="0"/>
              <a:t>Used to communicate information with students and parents throughout the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Naviance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7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Large vs. Small</a:t>
            </a:r>
          </a:p>
          <a:p>
            <a:r>
              <a:rPr lang="en-US" sz="2800" dirty="0"/>
              <a:t>Public vs. Private</a:t>
            </a:r>
          </a:p>
          <a:p>
            <a:r>
              <a:rPr lang="en-US" sz="2800" dirty="0"/>
              <a:t>Location</a:t>
            </a:r>
          </a:p>
          <a:p>
            <a:r>
              <a:rPr lang="en-US" sz="2800" dirty="0"/>
              <a:t>Cost</a:t>
            </a:r>
          </a:p>
          <a:p>
            <a:r>
              <a:rPr lang="en-US" sz="2800" dirty="0"/>
              <a:t>Major</a:t>
            </a:r>
          </a:p>
          <a:p>
            <a:r>
              <a:rPr lang="en-US" sz="2800" dirty="0"/>
              <a:t>Campus Visit</a:t>
            </a:r>
          </a:p>
          <a:p>
            <a:r>
              <a:rPr lang="en-US" sz="2800" dirty="0"/>
              <a:t>Visit </a:t>
            </a:r>
            <a:r>
              <a:rPr lang="en-US" sz="2800" dirty="0">
                <a:hlinkClick r:id="rId2"/>
              </a:rPr>
              <a:t>www.collegeboard.org</a:t>
            </a:r>
            <a:r>
              <a:rPr lang="en-US" sz="2800" dirty="0"/>
              <a:t> and </a:t>
            </a:r>
            <a:r>
              <a:rPr lang="en-US" sz="2800" dirty="0">
                <a:hlinkClick r:id="rId3"/>
              </a:rPr>
              <a:t>www.myroad.org</a:t>
            </a:r>
            <a:r>
              <a:rPr lang="en-US" sz="2800" dirty="0"/>
              <a:t> </a:t>
            </a:r>
          </a:p>
          <a:p>
            <a:r>
              <a:rPr lang="en-US" sz="2800" dirty="0"/>
              <a:t>Naviance </a:t>
            </a:r>
            <a:r>
              <a:rPr lang="en-US" sz="2800" dirty="0">
                <a:hlinkClick r:id="rId4"/>
              </a:rPr>
              <a:t>connection.naviance.com/</a:t>
            </a:r>
            <a:r>
              <a:rPr lang="en-US" sz="2800" dirty="0" err="1">
                <a:hlinkClick r:id="rId4"/>
              </a:rPr>
              <a:t>fchs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6859785" cy="1020762"/>
          </a:xfrm>
        </p:spPr>
        <p:txBody>
          <a:bodyPr>
            <a:normAutofit/>
          </a:bodyPr>
          <a:lstStyle/>
          <a:p>
            <a:r>
              <a:rPr lang="en-US" dirty="0"/>
              <a:t>Choosing a College</a:t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 descr="C:\Users\dmetter\AppData\Local\Microsoft\Windows\Temporary Internet Files\Content.IE5\MPGPE0E3\MC9000567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3580114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2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Contact admission office well in advance</a:t>
            </a:r>
          </a:p>
          <a:p>
            <a:r>
              <a:rPr lang="en-US" sz="2800" dirty="0"/>
              <a:t>Inform college of special interests or areas</a:t>
            </a:r>
          </a:p>
          <a:p>
            <a:r>
              <a:rPr lang="en-US" sz="2800" dirty="0"/>
              <a:t>Learn about the college prior to the visit</a:t>
            </a:r>
          </a:p>
          <a:p>
            <a:r>
              <a:rPr lang="en-US" sz="2800" dirty="0"/>
              <a:t>Plan to spend the whole day.  Try to sit in on a class, tour the library, talk to students, and visit a residence hall.</a:t>
            </a:r>
          </a:p>
          <a:p>
            <a:r>
              <a:rPr lang="en-US" sz="2800" dirty="0"/>
              <a:t>Please send a note of appreciation afterwards.</a:t>
            </a:r>
          </a:p>
          <a:p>
            <a:r>
              <a:rPr lang="en-US" sz="2800" dirty="0"/>
              <a:t>Go on Fall Break or Spring Break.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Visits</a:t>
            </a:r>
          </a:p>
        </p:txBody>
      </p:sp>
    </p:spTree>
    <p:extLst>
      <p:ext uri="{BB962C8B-B14F-4D97-AF65-F5344CB8AC3E}">
        <p14:creationId xmlns:p14="http://schemas.microsoft.com/office/powerpoint/2010/main" val="404114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Recommended that students take both ACT &amp; SAT, as colleges will accept the higher score from either test</a:t>
            </a:r>
          </a:p>
          <a:p>
            <a:r>
              <a:rPr lang="en-US" sz="2400" dirty="0"/>
              <a:t>ACT – </a:t>
            </a:r>
            <a:r>
              <a:rPr lang="en-US" sz="2400" dirty="0">
                <a:hlinkClick r:id="rId2"/>
              </a:rPr>
              <a:t>www.actstudent.org</a:t>
            </a:r>
            <a:r>
              <a:rPr lang="en-US" sz="2400" dirty="0"/>
              <a:t>  </a:t>
            </a:r>
          </a:p>
          <a:p>
            <a:r>
              <a:rPr lang="en-US" dirty="0"/>
              <a:t>Test dates on April 4 (at FC),  June 13, and July 18</a:t>
            </a:r>
            <a:endParaRPr lang="en-US" sz="1600" dirty="0"/>
          </a:p>
          <a:p>
            <a:r>
              <a:rPr lang="en-US" dirty="0"/>
              <a:t>SAT – </a:t>
            </a:r>
            <a:r>
              <a:rPr lang="en-US" dirty="0">
                <a:hlinkClick r:id="rId3"/>
              </a:rPr>
              <a:t>www.collegeboard.org</a:t>
            </a:r>
            <a:endParaRPr lang="en-US" dirty="0"/>
          </a:p>
          <a:p>
            <a:r>
              <a:rPr lang="en-US" sz="2400" dirty="0"/>
              <a:t>Test dates on </a:t>
            </a:r>
            <a:r>
              <a:rPr lang="en-US" dirty="0"/>
              <a:t>May 2 and June 6</a:t>
            </a:r>
            <a:endParaRPr lang="en-US" sz="2400" dirty="0"/>
          </a:p>
          <a:p>
            <a:r>
              <a:rPr lang="en-US" dirty="0"/>
              <a:t>Optional Writing test with ACT and optional essay with SAT; check with individual college for requirements</a:t>
            </a:r>
            <a:endParaRPr lang="en-US" sz="2400" dirty="0"/>
          </a:p>
          <a:p>
            <a:r>
              <a:rPr lang="en-US" dirty="0"/>
              <a:t>More information about both tests, including comparison of SAT and ACT can be found at </a:t>
            </a:r>
            <a:r>
              <a:rPr lang="en-US" dirty="0">
                <a:hlinkClick r:id="rId4"/>
              </a:rPr>
              <a:t>https://www.ftcsc.org/fchs/sat-and-act-information/</a:t>
            </a:r>
            <a:r>
              <a:rPr lang="en-US" dirty="0"/>
              <a:t> </a:t>
            </a:r>
            <a:endParaRPr lang="en-US" sz="2400" dirty="0"/>
          </a:p>
          <a:p>
            <a:r>
              <a:rPr lang="en-US" sz="2400" dirty="0"/>
              <a:t>Students who are on free/reduced lunch or in 21</a:t>
            </a:r>
            <a:r>
              <a:rPr lang="en-US" sz="2400" baseline="30000" dirty="0"/>
              <a:t>st</a:t>
            </a:r>
            <a:r>
              <a:rPr lang="en-US" sz="2400" dirty="0"/>
              <a:t> Century Scholars program are able to use fee waiver to pay for test </a:t>
            </a:r>
            <a:r>
              <a:rPr lang="en-US" sz="1800" dirty="0"/>
              <a:t>(students need to see their counselor for information on fee waivers)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9" y="304800"/>
            <a:ext cx="6859785" cy="838200"/>
          </a:xfrm>
        </p:spPr>
        <p:txBody>
          <a:bodyPr/>
          <a:lstStyle/>
          <a:p>
            <a:r>
              <a:rPr lang="en-US" dirty="0"/>
              <a:t>ACT and SAT Testing</a:t>
            </a:r>
          </a:p>
        </p:txBody>
      </p:sp>
    </p:spTree>
    <p:extLst>
      <p:ext uri="{BB962C8B-B14F-4D97-AF65-F5344CB8AC3E}">
        <p14:creationId xmlns:p14="http://schemas.microsoft.com/office/powerpoint/2010/main" val="271004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following sites offer test preparation for both SAT and ACT:</a:t>
            </a:r>
          </a:p>
          <a:p>
            <a:r>
              <a:rPr lang="en-US" dirty="0">
                <a:hlinkClick r:id="rId2"/>
              </a:rPr>
              <a:t>www.number2.com</a:t>
            </a:r>
            <a:r>
              <a:rPr lang="en-US" dirty="0"/>
              <a:t> which is free for students (ACT).</a:t>
            </a:r>
          </a:p>
          <a:p>
            <a:r>
              <a:rPr lang="en-US" dirty="0">
                <a:hlinkClick r:id="rId3"/>
              </a:rPr>
              <a:t>www.doorwaytocollege.com</a:t>
            </a:r>
            <a:r>
              <a:rPr lang="en-US" dirty="0"/>
              <a:t> has a cost of $95.00 and is very intensive.  FCHS generally hosts an SAT workshop each fall and an ACT workshop each spring. </a:t>
            </a:r>
          </a:p>
          <a:p>
            <a:r>
              <a:rPr lang="en-US" dirty="0"/>
              <a:t> Khan Academy: free SAT test prep </a:t>
            </a:r>
            <a:r>
              <a:rPr lang="en-US" dirty="0">
                <a:hlinkClick r:id="rId4"/>
              </a:rPr>
              <a:t>https://www.khanacademy.org/test-prep/sat</a:t>
            </a:r>
            <a:r>
              <a:rPr lang="en-US" dirty="0"/>
              <a:t> </a:t>
            </a:r>
          </a:p>
          <a:p>
            <a:r>
              <a:rPr lang="en-US" dirty="0"/>
              <a:t>Full list of test prep options available on Guidance website:  </a:t>
            </a:r>
            <a:r>
              <a:rPr lang="en-US" dirty="0">
                <a:hlinkClick r:id="rId5"/>
              </a:rPr>
              <a:t>https://www.ftcsc.org/fchs/wp-content/uploads/2017/12/Test-Prep-Options.pdf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Preparation</a:t>
            </a:r>
          </a:p>
        </p:txBody>
      </p:sp>
    </p:spTree>
    <p:extLst>
      <p:ext uri="{BB962C8B-B14F-4D97-AF65-F5344CB8AC3E}">
        <p14:creationId xmlns:p14="http://schemas.microsoft.com/office/powerpoint/2010/main" val="360534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Spring semester:  2020 take SAT and ACT.  ACT offered at FC on </a:t>
            </a:r>
            <a:r>
              <a:rPr lang="en-US" dirty="0"/>
              <a:t>April 4, 2020</a:t>
            </a:r>
            <a:r>
              <a:rPr lang="en-US" sz="2400" dirty="0"/>
              <a:t>.</a:t>
            </a:r>
          </a:p>
          <a:p>
            <a:r>
              <a:rPr lang="en-US" sz="2400" dirty="0"/>
              <a:t>Greater Indianapolis Southside College Fair at University of Indianapolis on </a:t>
            </a:r>
            <a:r>
              <a:rPr lang="en-US" dirty="0"/>
              <a:t>March 9</a:t>
            </a:r>
            <a:r>
              <a:rPr lang="en-US" sz="2400" dirty="0"/>
              <a:t> at 6:30. </a:t>
            </a:r>
            <a:r>
              <a:rPr lang="en-US" dirty="0"/>
              <a:t>  Students must register at </a:t>
            </a:r>
            <a:r>
              <a:rPr lang="en-US" dirty="0">
                <a:hlinkClick r:id="rId2" action="ppaction://hlinkpres?slideindex=1&amp;slidetitle="/>
              </a:rPr>
              <a:t>gotocollegefairs.com</a:t>
            </a:r>
            <a:r>
              <a:rPr lang="en-US" dirty="0"/>
              <a:t> </a:t>
            </a:r>
          </a:p>
          <a:p>
            <a:r>
              <a:rPr lang="en-US" sz="2400" dirty="0"/>
              <a:t>March—October:  Campus visits</a:t>
            </a:r>
          </a:p>
          <a:p>
            <a:r>
              <a:rPr lang="en-US" sz="2400" dirty="0"/>
              <a:t>August-October:  Apply to colleges (before Fall Break is ideal)</a:t>
            </a:r>
          </a:p>
          <a:p>
            <a:r>
              <a:rPr lang="en-US" sz="2400" dirty="0"/>
              <a:t>Some colleges have early deadlines; check websites to make sure of application deadlines</a:t>
            </a:r>
          </a:p>
          <a:p>
            <a:r>
              <a:rPr lang="en-US" sz="2400" dirty="0"/>
              <a:t>May 1, 2021:  deadline to respond to admission offer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College </a:t>
            </a:r>
            <a:r>
              <a:rPr lang="en-US" dirty="0"/>
              <a:t>Calendar</a:t>
            </a:r>
          </a:p>
        </p:txBody>
      </p:sp>
    </p:spTree>
    <p:extLst>
      <p:ext uri="{BB962C8B-B14F-4D97-AF65-F5344CB8AC3E}">
        <p14:creationId xmlns:p14="http://schemas.microsoft.com/office/powerpoint/2010/main" val="375109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60585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Title</Template>
  <TotalTime>4353</TotalTime>
  <Words>814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TS103460585</vt:lpstr>
      <vt:lpstr>March 11, 2020 College Information Night for Juniors</vt:lpstr>
      <vt:lpstr>Welcome </vt:lpstr>
      <vt:lpstr>Counselors</vt:lpstr>
      <vt:lpstr>Naviance</vt:lpstr>
      <vt:lpstr>Choosing a College </vt:lpstr>
      <vt:lpstr>Campus Visits</vt:lpstr>
      <vt:lpstr>ACT and SAT Testing</vt:lpstr>
      <vt:lpstr>Test Preparation</vt:lpstr>
      <vt:lpstr>College Calendar</vt:lpstr>
      <vt:lpstr>Parchment – Electronic Transcript</vt:lpstr>
      <vt:lpstr>   Financial Aid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Information Night for Juniors</dc:title>
  <dc:creator>Pat Pemberton</dc:creator>
  <cp:lastModifiedBy>Gretchen Brooks</cp:lastModifiedBy>
  <cp:revision>89</cp:revision>
  <cp:lastPrinted>2018-03-01T21:04:07Z</cp:lastPrinted>
  <dcterms:created xsi:type="dcterms:W3CDTF">2011-02-08T15:25:47Z</dcterms:created>
  <dcterms:modified xsi:type="dcterms:W3CDTF">2020-03-12T13:29:10Z</dcterms:modified>
</cp:coreProperties>
</file>