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5143500" type="screen16x9"/>
  <p:notesSz cx="6858000" cy="9144000"/>
  <p:embeddedFontLst>
    <p:embeddedFont>
      <p:font typeface="Calibri" panose="020F0502020204030204" pitchFamily="34" charset="0"/>
      <p:regular r:id="rId12"/>
      <p:bold r:id="rId13"/>
      <p:italic r:id="rId14"/>
      <p:boldItalic r:id="rId15"/>
    </p:embeddedFont>
    <p:embeddedFont>
      <p:font typeface="Caveat" panose="020B0604020202020204" charset="0"/>
      <p:regular r:id="rId16"/>
      <p:bold r:id="rId17"/>
    </p:embeddedFont>
    <p:embeddedFont>
      <p:font typeface="Merriweather" panose="020B0604020202020204" charset="0"/>
      <p:regular r:id="rId18"/>
      <p:bold r:id="rId19"/>
      <p:italic r:id="rId20"/>
      <p:boldItalic r:id="rId21"/>
    </p:embeddedFont>
    <p:embeddedFont>
      <p:font typeface="Montserrat" panose="020B0604020202020204" charset="0"/>
      <p:regular r:id="rId22"/>
      <p:bold r:id="rId23"/>
      <p:italic r:id="rId24"/>
      <p:boldItalic r:id="rId25"/>
    </p:embeddedFont>
    <p:embeddedFont>
      <p:font typeface="Nunito" panose="020B0604020202020204" charset="0"/>
      <p:regular r:id="rId26"/>
      <p:bold r:id="rId27"/>
      <p:italic r:id="rId28"/>
      <p:boldItalic r:id="rId29"/>
    </p:embeddedFont>
    <p:embeddedFont>
      <p:font typeface="Oswald" panose="020B0604020202020204" charset="0"/>
      <p:regular r:id="rId30"/>
      <p:bold r:id="rId31"/>
    </p:embeddedFont>
    <p:embeddedFont>
      <p:font typeface="Pacifico" panose="020B0604020202020204" charset="0"/>
      <p:regular r:id="rId32"/>
    </p:embeddedFont>
    <p:embeddedFont>
      <p:font typeface="Playfair Display" panose="020B0604020202020204" charset="0"/>
      <p:regular r:id="rId33"/>
      <p:bold r:id="rId34"/>
      <p:italic r:id="rId35"/>
      <p:boldItalic r:id="rId36"/>
    </p:embeddedFont>
    <p:embeddedFont>
      <p:font typeface="Trebuchet MS" panose="020B060302020202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80"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9" Type="http://schemas.openxmlformats.org/officeDocument/2006/relationships/font" Target="fonts/font28.fntdata"/><Relationship Id="rId3" Type="http://schemas.openxmlformats.org/officeDocument/2006/relationships/slide" Target="slides/slide2.xml"/><Relationship Id="rId21" Type="http://schemas.openxmlformats.org/officeDocument/2006/relationships/font" Target="fonts/font10.fntdata"/><Relationship Id="rId34" Type="http://schemas.openxmlformats.org/officeDocument/2006/relationships/font" Target="fonts/font23.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33" Type="http://schemas.openxmlformats.org/officeDocument/2006/relationships/font" Target="fonts/font22.fntdata"/><Relationship Id="rId38" Type="http://schemas.openxmlformats.org/officeDocument/2006/relationships/font" Target="fonts/font27.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font" Target="fonts/font18.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font" Target="fonts/font13.fntdata"/><Relationship Id="rId32" Type="http://schemas.openxmlformats.org/officeDocument/2006/relationships/font" Target="fonts/font21.fntdata"/><Relationship Id="rId37" Type="http://schemas.openxmlformats.org/officeDocument/2006/relationships/font" Target="fonts/font26.fntdata"/><Relationship Id="rId40" Type="http://schemas.openxmlformats.org/officeDocument/2006/relationships/font" Target="fonts/font29.fntdata"/><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font" Target="fonts/font17.fntdata"/><Relationship Id="rId36" Type="http://schemas.openxmlformats.org/officeDocument/2006/relationships/font" Target="fonts/font25.fntdata"/><Relationship Id="rId10" Type="http://schemas.openxmlformats.org/officeDocument/2006/relationships/slide" Target="slides/slide9.xml"/><Relationship Id="rId19" Type="http://schemas.openxmlformats.org/officeDocument/2006/relationships/font" Target="fonts/font8.fntdata"/><Relationship Id="rId31" Type="http://schemas.openxmlformats.org/officeDocument/2006/relationships/font" Target="fonts/font20.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font" Target="fonts/font19.fntdata"/><Relationship Id="rId35" Type="http://schemas.openxmlformats.org/officeDocument/2006/relationships/font" Target="fonts/font24.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c6f97216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c6f97216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c6f97216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c6f97216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833d357a6b_5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833d357a6b_5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833d357a6b_5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833d357a6b_5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833d357a6b_5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833d357a6b_5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c6f972163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c6f97216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833d357a6b_5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833d357a6b_5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833d357a6b_5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833d357a6b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833d357a6b_5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833d357a6b_5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58475" y="0"/>
            <a:ext cx="38532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44250" y="1403850"/>
            <a:ext cx="8455500" cy="21468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6800"/>
              <a:buFont typeface="Playfair Display"/>
              <a:buNone/>
              <a:defRPr sz="6800" b="1">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sz="6800" b="1">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sz="6800" b="1">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sz="6800" b="1">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sz="6800" b="1">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sz="6800" b="1">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sz="6800" b="1">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sz="6800" b="1">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sz="6800" b="1">
                <a:latin typeface="Playfair Display"/>
                <a:ea typeface="Playfair Display"/>
                <a:cs typeface="Playfair Display"/>
                <a:sym typeface="Playfair Display"/>
              </a:defRPr>
            </a:lvl9pPr>
          </a:lstStyle>
          <a:p>
            <a:endParaRPr/>
          </a:p>
        </p:txBody>
      </p:sp>
      <p:sp>
        <p:nvSpPr>
          <p:cNvPr id="13" name="Google Shape;13;p2"/>
          <p:cNvSpPr txBox="1">
            <a:spLocks noGrp="1"/>
          </p:cNvSpPr>
          <p:nvPr>
            <p:ph type="subTitle" idx="1"/>
          </p:nvPr>
        </p:nvSpPr>
        <p:spPr>
          <a:xfrm>
            <a:off x="344250" y="3550650"/>
            <a:ext cx="4910100" cy="577800"/>
          </a:xfrm>
          <a:prstGeom prst="rect">
            <a:avLst/>
          </a:prstGeom>
          <a:solidFill>
            <a:schemeClr val="dk2"/>
          </a:solidFill>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9pPr>
          </a:lstStyle>
          <a:p>
            <a:endParaRPr/>
          </a:p>
        </p:txBody>
      </p:sp>
      <p:sp>
        <p:nvSpPr>
          <p:cNvPr id="14" name="Google Shape;14;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999925"/>
            <a:ext cx="8520600" cy="2146200"/>
          </a:xfrm>
          <a:prstGeom prst="rect">
            <a:avLst/>
          </a:prstGeom>
        </p:spPr>
        <p:txBody>
          <a:bodyPr spcFirstLastPara="1" wrap="square" lIns="91425" tIns="91425" rIns="91425" bIns="91425" anchor="b" anchorCtr="0">
            <a:no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highlight>
                  <a:schemeClr val="dk1"/>
                </a:highlight>
              </a:defRPr>
            </a:lvl1pPr>
            <a:lvl2pPr marL="914400" lvl="1" indent="-317500" algn="ctr">
              <a:spcBef>
                <a:spcPts val="1600"/>
              </a:spcBef>
              <a:spcAft>
                <a:spcPts val="0"/>
              </a:spcAft>
              <a:buSzPts val="1400"/>
              <a:buChar char="○"/>
              <a:defRPr>
                <a:highlight>
                  <a:schemeClr val="dk1"/>
                </a:highlight>
              </a:defRPr>
            </a:lvl2pPr>
            <a:lvl3pPr marL="1371600" lvl="2" indent="-317500" algn="ctr">
              <a:spcBef>
                <a:spcPts val="1600"/>
              </a:spcBef>
              <a:spcAft>
                <a:spcPts val="0"/>
              </a:spcAft>
              <a:buSzPts val="1400"/>
              <a:buChar char="■"/>
              <a:defRPr>
                <a:highlight>
                  <a:schemeClr val="dk1"/>
                </a:highlight>
              </a:defRPr>
            </a:lvl3pPr>
            <a:lvl4pPr marL="1828800" lvl="3" indent="-317500" algn="ctr">
              <a:spcBef>
                <a:spcPts val="1600"/>
              </a:spcBef>
              <a:spcAft>
                <a:spcPts val="0"/>
              </a:spcAft>
              <a:buSzPts val="1400"/>
              <a:buChar char="●"/>
              <a:defRPr>
                <a:highlight>
                  <a:schemeClr val="dk1"/>
                </a:highlight>
              </a:defRPr>
            </a:lvl4pPr>
            <a:lvl5pPr marL="2286000" lvl="4" indent="-317500" algn="ctr">
              <a:spcBef>
                <a:spcPts val="1600"/>
              </a:spcBef>
              <a:spcAft>
                <a:spcPts val="0"/>
              </a:spcAft>
              <a:buSzPts val="1400"/>
              <a:buChar char="○"/>
              <a:defRPr>
                <a:highlight>
                  <a:schemeClr val="dk1"/>
                </a:highlight>
              </a:defRPr>
            </a:lvl5pPr>
            <a:lvl6pPr marL="2743200" lvl="5" indent="-317500" algn="ctr">
              <a:spcBef>
                <a:spcPts val="1600"/>
              </a:spcBef>
              <a:spcAft>
                <a:spcPts val="0"/>
              </a:spcAft>
              <a:buSzPts val="1400"/>
              <a:buChar char="■"/>
              <a:defRPr>
                <a:highlight>
                  <a:schemeClr val="dk1"/>
                </a:highlight>
              </a:defRPr>
            </a:lvl6pPr>
            <a:lvl7pPr marL="3200400" lvl="6" indent="-317500" algn="ctr">
              <a:spcBef>
                <a:spcPts val="1600"/>
              </a:spcBef>
              <a:spcAft>
                <a:spcPts val="0"/>
              </a:spcAft>
              <a:buSzPts val="1400"/>
              <a:buChar char="●"/>
              <a:defRPr>
                <a:highlight>
                  <a:schemeClr val="dk1"/>
                </a:highlight>
              </a:defRPr>
            </a:lvl7pPr>
            <a:lvl8pPr marL="3657600" lvl="7" indent="-317500" algn="ctr">
              <a:spcBef>
                <a:spcPts val="1600"/>
              </a:spcBef>
              <a:spcAft>
                <a:spcPts val="0"/>
              </a:spcAft>
              <a:buSzPts val="1400"/>
              <a:buChar char="○"/>
              <a:defRPr>
                <a:highlight>
                  <a:schemeClr val="dk1"/>
                </a:highlight>
              </a:defRPr>
            </a:lvl8pPr>
            <a:lvl9pPr marL="4114800" lvl="8" indent="-317500" algn="ctr">
              <a:spcBef>
                <a:spcPts val="1600"/>
              </a:spcBef>
              <a:spcAft>
                <a:spcPts val="1600"/>
              </a:spcAft>
              <a:buSzPts val="1400"/>
              <a:buChar char="■"/>
              <a:defRPr>
                <a:highlight>
                  <a:schemeClr val="dk1"/>
                </a:highlight>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5"/>
        </a:solidFill>
        <a:effectLst/>
      </p:bgPr>
    </p:bg>
    <p:spTree>
      <p:nvGrpSpPr>
        <p:cNvPr id="1"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344250" y="1403850"/>
            <a:ext cx="8455500" cy="21468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4800"/>
              <a:buFont typeface="Playfair Display"/>
              <a:buNone/>
              <a:defRPr sz="4800" b="1">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sz="4800" b="1">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sz="4800" b="1">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sz="4800" b="1">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sz="4800" b="1">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sz="4800" b="1">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sz="4800" b="1">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sz="4800" b="1">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sz="4800" b="1">
                <a:latin typeface="Playfair Display"/>
                <a:ea typeface="Playfair Display"/>
                <a:cs typeface="Playfair Display"/>
                <a:sym typeface="Playfair Display"/>
              </a:defRPr>
            </a:lvl9pPr>
          </a:lstStyle>
          <a:p>
            <a:endParaRPr/>
          </a:p>
        </p:txBody>
      </p:sp>
      <p:sp>
        <p:nvSpPr>
          <p:cNvPr id="18" name="Google Shape;18;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5"/>
          <p:cNvSpPr txBox="1">
            <a:spLocks noGrp="1"/>
          </p:cNvSpPr>
          <p:nvPr>
            <p:ph type="body" idx="1"/>
          </p:nvPr>
        </p:nvSpPr>
        <p:spPr>
          <a:xfrm>
            <a:off x="311700" y="1234050"/>
            <a:ext cx="3999900" cy="33348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234050"/>
            <a:ext cx="3999900" cy="33348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0" name="Google Shape;30;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a:endParaRPr/>
          </a:p>
        </p:txBody>
      </p:sp>
      <p:sp>
        <p:nvSpPr>
          <p:cNvPr id="37" name="Google Shape;3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9"/>
          <p:cNvSpPr txBox="1">
            <a:spLocks noGrp="1"/>
          </p:cNvSpPr>
          <p:nvPr>
            <p:ph type="title"/>
          </p:nvPr>
        </p:nvSpPr>
        <p:spPr>
          <a:xfrm>
            <a:off x="265500" y="1081675"/>
            <a:ext cx="4045200" cy="17862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highlight>
                  <a:schemeClr val="lt1"/>
                </a:highlight>
              </a:defRPr>
            </a:lvl1pPr>
            <a:lvl2pPr marL="914400" lvl="1" indent="-317500">
              <a:spcBef>
                <a:spcPts val="1600"/>
              </a:spcBef>
              <a:spcAft>
                <a:spcPts val="0"/>
              </a:spcAft>
              <a:buSzPts val="1400"/>
              <a:buChar char="○"/>
              <a:defRPr>
                <a:highlight>
                  <a:schemeClr val="lt1"/>
                </a:highlight>
              </a:defRPr>
            </a:lvl2pPr>
            <a:lvl3pPr marL="1371600" lvl="2" indent="-317500">
              <a:spcBef>
                <a:spcPts val="1600"/>
              </a:spcBef>
              <a:spcAft>
                <a:spcPts val="0"/>
              </a:spcAft>
              <a:buSzPts val="1400"/>
              <a:buChar char="■"/>
              <a:defRPr>
                <a:highlight>
                  <a:schemeClr val="lt1"/>
                </a:highlight>
              </a:defRPr>
            </a:lvl3pPr>
            <a:lvl4pPr marL="1828800" lvl="3" indent="-317500">
              <a:spcBef>
                <a:spcPts val="1600"/>
              </a:spcBef>
              <a:spcAft>
                <a:spcPts val="0"/>
              </a:spcAft>
              <a:buSzPts val="1400"/>
              <a:buChar char="●"/>
              <a:defRPr>
                <a:highlight>
                  <a:schemeClr val="lt1"/>
                </a:highlight>
              </a:defRPr>
            </a:lvl4pPr>
            <a:lvl5pPr marL="2286000" lvl="4" indent="-317500">
              <a:spcBef>
                <a:spcPts val="1600"/>
              </a:spcBef>
              <a:spcAft>
                <a:spcPts val="0"/>
              </a:spcAft>
              <a:buSzPts val="1400"/>
              <a:buChar char="○"/>
              <a:defRPr>
                <a:highlight>
                  <a:schemeClr val="lt1"/>
                </a:highlight>
              </a:defRPr>
            </a:lvl5pPr>
            <a:lvl6pPr marL="2743200" lvl="5" indent="-317500">
              <a:spcBef>
                <a:spcPts val="1600"/>
              </a:spcBef>
              <a:spcAft>
                <a:spcPts val="0"/>
              </a:spcAft>
              <a:buSzPts val="1400"/>
              <a:buChar char="■"/>
              <a:defRPr>
                <a:highlight>
                  <a:schemeClr val="lt1"/>
                </a:highlight>
              </a:defRPr>
            </a:lvl6pPr>
            <a:lvl7pPr marL="3200400" lvl="6" indent="-317500">
              <a:spcBef>
                <a:spcPts val="1600"/>
              </a:spcBef>
              <a:spcAft>
                <a:spcPts val="0"/>
              </a:spcAft>
              <a:buSzPts val="1400"/>
              <a:buChar char="●"/>
              <a:defRPr>
                <a:highlight>
                  <a:schemeClr val="lt1"/>
                </a:highlight>
              </a:defRPr>
            </a:lvl7pPr>
            <a:lvl8pPr marL="3657600" lvl="7" indent="-317500">
              <a:spcBef>
                <a:spcPts val="1600"/>
              </a:spcBef>
              <a:spcAft>
                <a:spcPts val="0"/>
              </a:spcAft>
              <a:buSzPts val="1400"/>
              <a:buChar char="○"/>
              <a:defRPr>
                <a:highlight>
                  <a:schemeClr val="lt1"/>
                </a:highlight>
              </a:defRPr>
            </a:lvl8pPr>
            <a:lvl9pPr marL="4114800" lvl="8" indent="-317500">
              <a:spcBef>
                <a:spcPts val="1600"/>
              </a:spcBef>
              <a:spcAft>
                <a:spcPts val="1600"/>
              </a:spcAft>
              <a:buSzPts val="1400"/>
              <a:buChar char="■"/>
              <a:defRPr>
                <a:highlight>
                  <a:schemeClr val="lt1"/>
                </a:highlight>
              </a:defRPr>
            </a:lvl9pPr>
          </a:lstStyle>
          <a:p>
            <a:endParaRPr/>
          </a:p>
        </p:txBody>
      </p:sp>
      <p:sp>
        <p:nvSpPr>
          <p:cNvPr id="44" name="Google Shape;4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highlight>
                  <a:schemeClr val="dk1"/>
                </a:highlight>
              </a:defRPr>
            </a:lvl1pPr>
          </a:lstStyle>
          <a:p>
            <a:endParaRPr/>
          </a:p>
        </p:txBody>
      </p:sp>
      <p:sp>
        <p:nvSpPr>
          <p:cNvPr id="47" name="Google Shape;47;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op">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marL="914400" lvl="1"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marL="1371600" lvl="2"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marL="1828800" lvl="3"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marL="2286000" lvl="4"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marL="2743200" lvl="5"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marL="3200400" lvl="6"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marL="3657600" lvl="7"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marL="4114800" lvl="8" indent="-31750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dur="2700">
        <p14:prism/>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themeOverride" Target="../theme/themeOverride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idx="4294967295"/>
          </p:nvPr>
        </p:nvSpPr>
        <p:spPr>
          <a:xfrm>
            <a:off x="6301875" y="1774250"/>
            <a:ext cx="2144400" cy="127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7200" b="1" dirty="0">
                <a:solidFill>
                  <a:schemeClr val="accent1"/>
                </a:solidFill>
                <a:latin typeface="Caveat"/>
                <a:ea typeface="Caveat"/>
                <a:cs typeface="Caveat"/>
                <a:sym typeface="Caveat"/>
              </a:rPr>
              <a:t>Grief</a:t>
            </a:r>
            <a:endParaRPr sz="7200" b="1" dirty="0">
              <a:solidFill>
                <a:schemeClr val="accent1"/>
              </a:solidFill>
              <a:latin typeface="Caveat"/>
              <a:ea typeface="Caveat"/>
              <a:cs typeface="Caveat"/>
              <a:sym typeface="Caveat"/>
            </a:endParaRPr>
          </a:p>
        </p:txBody>
      </p:sp>
      <p:pic>
        <p:nvPicPr>
          <p:cNvPr id="59" name="Google Shape;59;p13"/>
          <p:cNvPicPr preferRelativeResize="0"/>
          <p:nvPr/>
        </p:nvPicPr>
        <p:blipFill rotWithShape="1">
          <a:blip r:embed="rId3">
            <a:alphaModFix/>
          </a:blip>
          <a:srcRect l="13513" r="13520"/>
          <a:stretch/>
        </p:blipFill>
        <p:spPr>
          <a:xfrm>
            <a:off x="1048400" y="70650"/>
            <a:ext cx="4010775" cy="50021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body" idx="4294967295"/>
          </p:nvPr>
        </p:nvSpPr>
        <p:spPr>
          <a:xfrm>
            <a:off x="6654625" y="146050"/>
            <a:ext cx="2489375" cy="3088375"/>
          </a:xfrm>
          <a:prstGeom prst="rect">
            <a:avLst/>
          </a:prstGeom>
          <a:solidFill>
            <a:srgbClr val="FFFFFF"/>
          </a:solidFill>
        </p:spPr>
        <p:txBody>
          <a:bodyPr spcFirstLastPara="1" wrap="square" lIns="91425" tIns="91425" rIns="91425" bIns="91425" anchor="t" anchorCtr="0">
            <a:noAutofit/>
          </a:bodyPr>
          <a:lstStyle/>
          <a:p>
            <a:pPr marL="0" lvl="0" indent="0" algn="l" rtl="0">
              <a:spcBef>
                <a:spcPts val="0"/>
              </a:spcBef>
              <a:spcAft>
                <a:spcPts val="1600"/>
              </a:spcAft>
              <a:buNone/>
            </a:pPr>
            <a:r>
              <a:rPr lang="en" sz="2400" b="1" i="1" dirty="0">
                <a:solidFill>
                  <a:schemeClr val="accent1"/>
                </a:solidFill>
              </a:rPr>
              <a:t>Everyone processes grief in their own way, so be patient with others...and yourself.</a:t>
            </a:r>
            <a:endParaRPr sz="2400" b="1" i="1" dirty="0">
              <a:solidFill>
                <a:schemeClr val="accent1"/>
              </a:solidFill>
            </a:endParaRPr>
          </a:p>
        </p:txBody>
      </p:sp>
      <p:pic>
        <p:nvPicPr>
          <p:cNvPr id="65" name="Google Shape;65;p14"/>
          <p:cNvPicPr preferRelativeResize="0"/>
          <p:nvPr/>
        </p:nvPicPr>
        <p:blipFill rotWithShape="1">
          <a:blip r:embed="rId4">
            <a:alphaModFix/>
          </a:blip>
          <a:srcRect l="20443" r="20437"/>
          <a:stretch/>
        </p:blipFill>
        <p:spPr>
          <a:xfrm>
            <a:off x="76200" y="70650"/>
            <a:ext cx="4442400" cy="5002199"/>
          </a:xfrm>
          <a:prstGeom prst="rect">
            <a:avLst/>
          </a:prstGeom>
          <a:noFill/>
          <a:ln>
            <a:noFill/>
          </a:ln>
        </p:spPr>
      </p:pic>
      <p:pic>
        <p:nvPicPr>
          <p:cNvPr id="66" name="Google Shape;66;p14" descr="Hiker with large backpack looking out over mountains"/>
          <p:cNvPicPr preferRelativeResize="0"/>
          <p:nvPr/>
        </p:nvPicPr>
        <p:blipFill rotWithShape="1">
          <a:blip r:embed="rId5">
            <a:alphaModFix/>
          </a:blip>
          <a:srcRect r="35567"/>
          <a:stretch/>
        </p:blipFill>
        <p:spPr>
          <a:xfrm>
            <a:off x="4596300" y="367575"/>
            <a:ext cx="1980625" cy="2445273"/>
          </a:xfrm>
          <a:prstGeom prst="rect">
            <a:avLst/>
          </a:prstGeom>
          <a:noFill/>
          <a:ln>
            <a:noFill/>
          </a:ln>
        </p:spPr>
      </p:pic>
      <p:pic>
        <p:nvPicPr>
          <p:cNvPr id="67" name="Google Shape;67;p14" descr="Jogger on paved mountain highway running towards sunset"/>
          <p:cNvPicPr preferRelativeResize="0"/>
          <p:nvPr/>
        </p:nvPicPr>
        <p:blipFill rotWithShape="1">
          <a:blip r:embed="rId6">
            <a:alphaModFix/>
          </a:blip>
          <a:srcRect l="3270" t="14724" r="3280" b="7695"/>
          <a:stretch/>
        </p:blipFill>
        <p:spPr>
          <a:xfrm>
            <a:off x="4594800" y="3234425"/>
            <a:ext cx="4442396" cy="1838428"/>
          </a:xfrm>
          <a:prstGeom prst="rect">
            <a:avLst/>
          </a:prstGeom>
          <a:noFill/>
          <a:ln>
            <a:noFill/>
          </a:ln>
        </p:spPr>
      </p:pic>
    </p:spTree>
  </p:cSld>
  <p:clrMapOvr>
    <a:overrideClrMapping bg1="lt1" tx1="dk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
        <p:cNvGrpSpPr/>
        <p:nvPr/>
      </p:nvGrpSpPr>
      <p:grpSpPr>
        <a:xfrm>
          <a:off x="0" y="0"/>
          <a:ext cx="0" cy="0"/>
          <a:chOff x="0" y="0"/>
          <a:chExt cx="0" cy="0"/>
        </a:xfrm>
      </p:grpSpPr>
      <p:sp>
        <p:nvSpPr>
          <p:cNvPr id="72" name="Google Shape;72;p15"/>
          <p:cNvSpPr txBox="1"/>
          <p:nvPr/>
        </p:nvSpPr>
        <p:spPr>
          <a:xfrm>
            <a:off x="486850" y="533850"/>
            <a:ext cx="7919100" cy="58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i="1" u="sng">
                <a:latin typeface="Playfair Display"/>
                <a:ea typeface="Playfair Display"/>
                <a:cs typeface="Playfair Display"/>
                <a:sym typeface="Playfair Display"/>
              </a:rPr>
              <a:t>It is not unusual to have a range of emotions </a:t>
            </a:r>
            <a:endParaRPr sz="2400" b="1" u="sng">
              <a:latin typeface="Playfair Display"/>
              <a:ea typeface="Playfair Display"/>
              <a:cs typeface="Playfair Display"/>
              <a:sym typeface="Playfair Display"/>
            </a:endParaRPr>
          </a:p>
          <a:p>
            <a:pPr marL="0" lvl="0" indent="0" algn="l" rtl="0">
              <a:spcBef>
                <a:spcPts val="0"/>
              </a:spcBef>
              <a:spcAft>
                <a:spcPts val="0"/>
              </a:spcAft>
              <a:buNone/>
            </a:pPr>
            <a:endParaRPr sz="2400">
              <a:latin typeface="Playfair Display"/>
              <a:ea typeface="Playfair Display"/>
              <a:cs typeface="Playfair Display"/>
              <a:sym typeface="Playfair Display"/>
            </a:endParaRPr>
          </a:p>
          <a:p>
            <a:pPr marL="914400" lvl="0" indent="457200" algn="l" rtl="0">
              <a:spcBef>
                <a:spcPts val="0"/>
              </a:spcBef>
              <a:spcAft>
                <a:spcPts val="0"/>
              </a:spcAft>
              <a:buNone/>
            </a:pPr>
            <a:r>
              <a:rPr lang="en" sz="2400" b="1">
                <a:latin typeface="Merriweather"/>
                <a:ea typeface="Merriweather"/>
                <a:cs typeface="Merriweather"/>
                <a:sym typeface="Merriweather"/>
              </a:rPr>
              <a:t>Denial</a:t>
            </a:r>
            <a:endParaRPr sz="2400" b="1">
              <a:latin typeface="Merriweather"/>
              <a:ea typeface="Merriweather"/>
              <a:cs typeface="Merriweather"/>
              <a:sym typeface="Merriweather"/>
            </a:endParaRPr>
          </a:p>
          <a:p>
            <a:pPr marL="1371600" lvl="0" indent="457200" algn="l" rtl="0">
              <a:spcBef>
                <a:spcPts val="0"/>
              </a:spcBef>
              <a:spcAft>
                <a:spcPts val="0"/>
              </a:spcAft>
              <a:buNone/>
            </a:pPr>
            <a:r>
              <a:rPr lang="en" sz="2400" b="1">
                <a:latin typeface="Nunito"/>
                <a:ea typeface="Nunito"/>
                <a:cs typeface="Nunito"/>
                <a:sym typeface="Nunito"/>
              </a:rPr>
              <a:t>Anger</a:t>
            </a:r>
            <a:endParaRPr sz="2400" b="1">
              <a:latin typeface="Nunito"/>
              <a:ea typeface="Nunito"/>
              <a:cs typeface="Nunito"/>
              <a:sym typeface="Nunito"/>
            </a:endParaRPr>
          </a:p>
          <a:p>
            <a:pPr marL="1828800" lvl="0" indent="457200" algn="l" rtl="0">
              <a:spcBef>
                <a:spcPts val="0"/>
              </a:spcBef>
              <a:spcAft>
                <a:spcPts val="0"/>
              </a:spcAft>
              <a:buNone/>
            </a:pPr>
            <a:r>
              <a:rPr lang="en" sz="2400" b="1">
                <a:latin typeface="Pacifico"/>
                <a:ea typeface="Pacifico"/>
                <a:cs typeface="Pacifico"/>
                <a:sym typeface="Pacifico"/>
              </a:rPr>
              <a:t>Depression</a:t>
            </a:r>
            <a:endParaRPr sz="2400" b="1">
              <a:latin typeface="Pacifico"/>
              <a:ea typeface="Pacifico"/>
              <a:cs typeface="Pacifico"/>
              <a:sym typeface="Pacifico"/>
            </a:endParaRPr>
          </a:p>
          <a:p>
            <a:pPr marL="2286000" lvl="0" indent="457200" algn="l" rtl="0">
              <a:spcBef>
                <a:spcPts val="0"/>
              </a:spcBef>
              <a:spcAft>
                <a:spcPts val="0"/>
              </a:spcAft>
              <a:buNone/>
            </a:pPr>
            <a:r>
              <a:rPr lang="en" sz="2400" b="1">
                <a:latin typeface="Trebuchet MS"/>
                <a:ea typeface="Trebuchet MS"/>
                <a:cs typeface="Trebuchet MS"/>
                <a:sym typeface="Trebuchet MS"/>
              </a:rPr>
              <a:t>Anxiety</a:t>
            </a:r>
            <a:endParaRPr sz="2400" b="1">
              <a:latin typeface="Trebuchet MS"/>
              <a:ea typeface="Trebuchet MS"/>
              <a:cs typeface="Trebuchet MS"/>
              <a:sym typeface="Trebuchet MS"/>
            </a:endParaRPr>
          </a:p>
          <a:p>
            <a:pPr marL="2743200" lvl="0" indent="457200" algn="l" rtl="0">
              <a:spcBef>
                <a:spcPts val="0"/>
              </a:spcBef>
              <a:spcAft>
                <a:spcPts val="0"/>
              </a:spcAft>
              <a:buNone/>
            </a:pPr>
            <a:r>
              <a:rPr lang="en" sz="2400" b="1">
                <a:latin typeface="Times New Roman"/>
                <a:ea typeface="Times New Roman"/>
                <a:cs typeface="Times New Roman"/>
                <a:sym typeface="Times New Roman"/>
              </a:rPr>
              <a:t>Isolation</a:t>
            </a:r>
            <a:endParaRPr sz="2400" b="1">
              <a:latin typeface="Times New Roman"/>
              <a:ea typeface="Times New Roman"/>
              <a:cs typeface="Times New Roman"/>
              <a:sym typeface="Times New Roman"/>
            </a:endParaRPr>
          </a:p>
          <a:p>
            <a:pPr marL="3200400" lvl="0" indent="457200" algn="l" rtl="0">
              <a:spcBef>
                <a:spcPts val="0"/>
              </a:spcBef>
              <a:spcAft>
                <a:spcPts val="0"/>
              </a:spcAft>
              <a:buNone/>
            </a:pPr>
            <a:r>
              <a:rPr lang="en" sz="2400" b="1">
                <a:latin typeface="Calibri"/>
                <a:ea typeface="Calibri"/>
                <a:cs typeface="Calibri"/>
                <a:sym typeface="Calibri"/>
              </a:rPr>
              <a:t>Confusion</a:t>
            </a:r>
            <a:endParaRPr sz="2400" b="1">
              <a:latin typeface="Calibri"/>
              <a:ea typeface="Calibri"/>
              <a:cs typeface="Calibri"/>
              <a:sym typeface="Calibri"/>
            </a:endParaRPr>
          </a:p>
          <a:p>
            <a:pPr marL="3657600" lvl="0" indent="457200" algn="l" rtl="0">
              <a:spcBef>
                <a:spcPts val="0"/>
              </a:spcBef>
              <a:spcAft>
                <a:spcPts val="0"/>
              </a:spcAft>
              <a:buNone/>
            </a:pPr>
            <a:r>
              <a:rPr lang="en" sz="2400" b="1">
                <a:latin typeface="Playfair Display"/>
                <a:ea typeface="Playfair Display"/>
                <a:cs typeface="Playfair Display"/>
                <a:sym typeface="Playfair Display"/>
              </a:rPr>
              <a:t>Acceptance</a:t>
            </a:r>
            <a:endParaRPr sz="2400" b="1">
              <a:latin typeface="Playfair Display"/>
              <a:ea typeface="Playfair Display"/>
              <a:cs typeface="Playfair Display"/>
              <a:sym typeface="Playfair Display"/>
            </a:endParaRPr>
          </a:p>
          <a:p>
            <a:pPr marL="0" lvl="0" indent="0" algn="l" rtl="0">
              <a:spcBef>
                <a:spcPts val="0"/>
              </a:spcBef>
              <a:spcAft>
                <a:spcPts val="0"/>
              </a:spcAft>
              <a:buNone/>
            </a:pPr>
            <a:endParaRPr sz="2400">
              <a:latin typeface="Playfair Display"/>
              <a:ea typeface="Playfair Display"/>
              <a:cs typeface="Playfair Display"/>
              <a:sym typeface="Playfair Display"/>
            </a:endParaRPr>
          </a:p>
          <a:p>
            <a:pPr marL="0" lvl="0" indent="0" algn="l" rtl="0">
              <a:spcBef>
                <a:spcPts val="0"/>
              </a:spcBef>
              <a:spcAft>
                <a:spcPts val="0"/>
              </a:spcAft>
              <a:buNone/>
            </a:pPr>
            <a:endParaRPr sz="2400">
              <a:latin typeface="Playfair Display"/>
              <a:ea typeface="Playfair Display"/>
              <a:cs typeface="Playfair Display"/>
              <a:sym typeface="Playfair Display"/>
            </a:endParaRPr>
          </a:p>
        </p:txBody>
      </p:sp>
      <p:sp>
        <p:nvSpPr>
          <p:cNvPr id="73" name="Google Shape;73;p15"/>
          <p:cNvSpPr txBox="1"/>
          <p:nvPr/>
        </p:nvSpPr>
        <p:spPr>
          <a:xfrm>
            <a:off x="5439825" y="2909100"/>
            <a:ext cx="7349100" cy="8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sp>
        <p:nvSpPr>
          <p:cNvPr id="74" name="Google Shape;74;p15"/>
          <p:cNvSpPr txBox="1"/>
          <p:nvPr/>
        </p:nvSpPr>
        <p:spPr>
          <a:xfrm>
            <a:off x="3788825" y="2252925"/>
            <a:ext cx="7349100" cy="8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sp>
        <p:nvSpPr>
          <p:cNvPr id="75" name="Google Shape;75;p15"/>
          <p:cNvSpPr txBox="1"/>
          <p:nvPr/>
        </p:nvSpPr>
        <p:spPr>
          <a:xfrm>
            <a:off x="1749625" y="1349125"/>
            <a:ext cx="1285800" cy="37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sp>
        <p:nvSpPr>
          <p:cNvPr id="76" name="Google Shape;76;p15"/>
          <p:cNvSpPr txBox="1"/>
          <p:nvPr/>
        </p:nvSpPr>
        <p:spPr>
          <a:xfrm>
            <a:off x="2234475" y="1674450"/>
            <a:ext cx="1096200" cy="37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80"/>
        <p:cNvGrpSpPr/>
        <p:nvPr/>
      </p:nvGrpSpPr>
      <p:grpSpPr>
        <a:xfrm>
          <a:off x="0" y="0"/>
          <a:ext cx="0" cy="0"/>
          <a:chOff x="0" y="0"/>
          <a:chExt cx="0" cy="0"/>
        </a:xfrm>
      </p:grpSpPr>
      <p:sp>
        <p:nvSpPr>
          <p:cNvPr id="81" name="Google Shape;81;p16"/>
          <p:cNvSpPr txBox="1"/>
          <p:nvPr/>
        </p:nvSpPr>
        <p:spPr>
          <a:xfrm>
            <a:off x="6123225" y="3358150"/>
            <a:ext cx="2770800" cy="160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000">
              <a:latin typeface="Playfair Display"/>
              <a:ea typeface="Playfair Display"/>
              <a:cs typeface="Playfair Display"/>
              <a:sym typeface="Playfair Display"/>
            </a:endParaRPr>
          </a:p>
        </p:txBody>
      </p:sp>
      <p:sp>
        <p:nvSpPr>
          <p:cNvPr id="82" name="Google Shape;82;p16"/>
          <p:cNvSpPr txBox="1"/>
          <p:nvPr/>
        </p:nvSpPr>
        <p:spPr>
          <a:xfrm>
            <a:off x="489850" y="2571750"/>
            <a:ext cx="1777200" cy="21822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Playfair Display"/>
                <a:ea typeface="Playfair Display"/>
                <a:cs typeface="Playfair Display"/>
                <a:sym typeface="Playfair Display"/>
              </a:rPr>
              <a:t>Tell someone how you feel.  </a:t>
            </a:r>
            <a:endParaRPr sz="3000">
              <a:latin typeface="Playfair Display"/>
              <a:ea typeface="Playfair Display"/>
              <a:cs typeface="Playfair Display"/>
              <a:sym typeface="Playfair Display"/>
            </a:endParaRPr>
          </a:p>
        </p:txBody>
      </p:sp>
      <p:pic>
        <p:nvPicPr>
          <p:cNvPr id="83" name="Google Shape;83;p16"/>
          <p:cNvPicPr preferRelativeResize="0"/>
          <p:nvPr/>
        </p:nvPicPr>
        <p:blipFill>
          <a:blip r:embed="rId3">
            <a:alphaModFix/>
          </a:blip>
          <a:stretch>
            <a:fillRect/>
          </a:stretch>
        </p:blipFill>
        <p:spPr>
          <a:xfrm>
            <a:off x="5689075" y="2933400"/>
            <a:ext cx="2499725" cy="2097000"/>
          </a:xfrm>
          <a:prstGeom prst="rect">
            <a:avLst/>
          </a:prstGeom>
          <a:noFill/>
          <a:ln>
            <a:noFill/>
          </a:ln>
        </p:spPr>
      </p:pic>
      <p:pic>
        <p:nvPicPr>
          <p:cNvPr id="84" name="Google Shape;84;p16"/>
          <p:cNvPicPr preferRelativeResize="0"/>
          <p:nvPr/>
        </p:nvPicPr>
        <p:blipFill>
          <a:blip r:embed="rId4">
            <a:alphaModFix/>
          </a:blip>
          <a:stretch>
            <a:fillRect/>
          </a:stretch>
        </p:blipFill>
        <p:spPr>
          <a:xfrm>
            <a:off x="2656738" y="1919825"/>
            <a:ext cx="2855150" cy="2182350"/>
          </a:xfrm>
          <a:prstGeom prst="rect">
            <a:avLst/>
          </a:prstGeom>
          <a:noFill/>
          <a:ln>
            <a:noFill/>
          </a:ln>
        </p:spPr>
      </p:pic>
      <p:pic>
        <p:nvPicPr>
          <p:cNvPr id="85" name="Google Shape;85;p16"/>
          <p:cNvPicPr preferRelativeResize="0"/>
          <p:nvPr/>
        </p:nvPicPr>
        <p:blipFill>
          <a:blip r:embed="rId5">
            <a:alphaModFix/>
          </a:blip>
          <a:stretch>
            <a:fillRect/>
          </a:stretch>
        </p:blipFill>
        <p:spPr>
          <a:xfrm>
            <a:off x="270550" y="488150"/>
            <a:ext cx="2657475" cy="1714500"/>
          </a:xfrm>
          <a:prstGeom prst="rect">
            <a:avLst/>
          </a:prstGeom>
          <a:noFill/>
          <a:ln>
            <a:noFill/>
          </a:ln>
        </p:spPr>
      </p:pic>
      <p:pic>
        <p:nvPicPr>
          <p:cNvPr id="86" name="Google Shape;86;p16"/>
          <p:cNvPicPr preferRelativeResize="0"/>
          <p:nvPr/>
        </p:nvPicPr>
        <p:blipFill>
          <a:blip r:embed="rId6">
            <a:alphaModFix/>
          </a:blip>
          <a:stretch>
            <a:fillRect/>
          </a:stretch>
        </p:blipFill>
        <p:spPr>
          <a:xfrm>
            <a:off x="5271025" y="259150"/>
            <a:ext cx="3173949" cy="2518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90"/>
        <p:cNvGrpSpPr/>
        <p:nvPr/>
      </p:nvGrpSpPr>
      <p:grpSpPr>
        <a:xfrm>
          <a:off x="0" y="0"/>
          <a:ext cx="0" cy="0"/>
          <a:chOff x="0" y="0"/>
          <a:chExt cx="0" cy="0"/>
        </a:xfrm>
      </p:grpSpPr>
      <p:pic>
        <p:nvPicPr>
          <p:cNvPr id="91" name="Google Shape;91;p17"/>
          <p:cNvPicPr preferRelativeResize="0"/>
          <p:nvPr/>
        </p:nvPicPr>
        <p:blipFill>
          <a:blip r:embed="rId3">
            <a:alphaModFix/>
          </a:blip>
          <a:stretch>
            <a:fillRect/>
          </a:stretch>
        </p:blipFill>
        <p:spPr>
          <a:xfrm>
            <a:off x="4470025" y="1396325"/>
            <a:ext cx="4350100" cy="2748850"/>
          </a:xfrm>
          <a:prstGeom prst="rect">
            <a:avLst/>
          </a:prstGeom>
          <a:noFill/>
          <a:ln>
            <a:noFill/>
          </a:ln>
        </p:spPr>
      </p:pic>
      <p:sp>
        <p:nvSpPr>
          <p:cNvPr id="92" name="Google Shape;92;p17"/>
          <p:cNvSpPr txBox="1"/>
          <p:nvPr/>
        </p:nvSpPr>
        <p:spPr>
          <a:xfrm>
            <a:off x="918475" y="467550"/>
            <a:ext cx="3276000" cy="274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latin typeface="Caveat"/>
                <a:ea typeface="Caveat"/>
                <a:cs typeface="Caveat"/>
                <a:sym typeface="Caveat"/>
              </a:rPr>
              <a:t>Don’t forget to listen.  </a:t>
            </a:r>
            <a:endParaRPr sz="4800">
              <a:latin typeface="Caveat"/>
              <a:ea typeface="Caveat"/>
              <a:cs typeface="Caveat"/>
              <a:sym typeface="Caveat"/>
            </a:endParaRPr>
          </a:p>
          <a:p>
            <a:pPr marL="0" lvl="0" indent="0" algn="l" rtl="0">
              <a:spcBef>
                <a:spcPts val="0"/>
              </a:spcBef>
              <a:spcAft>
                <a:spcPts val="0"/>
              </a:spcAft>
              <a:buNone/>
            </a:pPr>
            <a:endParaRPr sz="4800">
              <a:latin typeface="Caveat"/>
              <a:ea typeface="Caveat"/>
              <a:cs typeface="Caveat"/>
              <a:sym typeface="Caveat"/>
            </a:endParaRPr>
          </a:p>
          <a:p>
            <a:pPr marL="0" lvl="0" indent="0" algn="l" rtl="0">
              <a:spcBef>
                <a:spcPts val="0"/>
              </a:spcBef>
              <a:spcAft>
                <a:spcPts val="0"/>
              </a:spcAft>
              <a:buNone/>
            </a:pPr>
            <a:r>
              <a:rPr lang="en" sz="4800">
                <a:latin typeface="Caveat"/>
                <a:ea typeface="Caveat"/>
                <a:cs typeface="Caveat"/>
                <a:sym typeface="Caveat"/>
              </a:rPr>
              <a:t>They may be grieving too.</a:t>
            </a:r>
            <a:endParaRPr sz="4800">
              <a:latin typeface="Caveat"/>
              <a:ea typeface="Caveat"/>
              <a:cs typeface="Caveat"/>
              <a:sym typeface="Cave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96"/>
        <p:cNvGrpSpPr/>
        <p:nvPr/>
      </p:nvGrpSpPr>
      <p:grpSpPr>
        <a:xfrm>
          <a:off x="0" y="0"/>
          <a:ext cx="0" cy="0"/>
          <a:chOff x="0" y="0"/>
          <a:chExt cx="0" cy="0"/>
        </a:xfrm>
      </p:grpSpPr>
      <p:sp>
        <p:nvSpPr>
          <p:cNvPr id="97" name="Google Shape;97;p18"/>
          <p:cNvSpPr txBox="1"/>
          <p:nvPr/>
        </p:nvSpPr>
        <p:spPr>
          <a:xfrm>
            <a:off x="695625" y="632400"/>
            <a:ext cx="3876300" cy="41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sp>
        <p:nvSpPr>
          <p:cNvPr id="98" name="Google Shape;98;p18"/>
          <p:cNvSpPr txBox="1"/>
          <p:nvPr/>
        </p:nvSpPr>
        <p:spPr>
          <a:xfrm>
            <a:off x="442675" y="632400"/>
            <a:ext cx="3773400" cy="344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sp>
        <p:nvSpPr>
          <p:cNvPr id="99" name="Google Shape;99;p18"/>
          <p:cNvSpPr txBox="1"/>
          <p:nvPr/>
        </p:nvSpPr>
        <p:spPr>
          <a:xfrm>
            <a:off x="442675" y="727275"/>
            <a:ext cx="3351600" cy="216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Playfair Display"/>
                <a:ea typeface="Playfair Display"/>
                <a:cs typeface="Playfair Display"/>
                <a:sym typeface="Playfair Display"/>
              </a:rPr>
              <a:t>Many people also find comfort in their faith.  </a:t>
            </a:r>
            <a:endParaRPr sz="3600">
              <a:latin typeface="Playfair Display"/>
              <a:ea typeface="Playfair Display"/>
              <a:cs typeface="Playfair Display"/>
              <a:sym typeface="Playfair Display"/>
            </a:endParaRPr>
          </a:p>
        </p:txBody>
      </p:sp>
      <p:pic>
        <p:nvPicPr>
          <p:cNvPr id="100" name="Google Shape;100;p18"/>
          <p:cNvPicPr preferRelativeResize="0"/>
          <p:nvPr/>
        </p:nvPicPr>
        <p:blipFill>
          <a:blip r:embed="rId3">
            <a:alphaModFix/>
          </a:blip>
          <a:stretch>
            <a:fillRect/>
          </a:stretch>
        </p:blipFill>
        <p:spPr>
          <a:xfrm>
            <a:off x="3794275" y="295125"/>
            <a:ext cx="1963650" cy="1812850"/>
          </a:xfrm>
          <a:prstGeom prst="rect">
            <a:avLst/>
          </a:prstGeom>
          <a:noFill/>
          <a:ln>
            <a:noFill/>
          </a:ln>
        </p:spPr>
      </p:pic>
      <p:pic>
        <p:nvPicPr>
          <p:cNvPr id="101" name="Google Shape;101;p18"/>
          <p:cNvPicPr preferRelativeResize="0"/>
          <p:nvPr/>
        </p:nvPicPr>
        <p:blipFill>
          <a:blip r:embed="rId4">
            <a:alphaModFix/>
          </a:blip>
          <a:stretch>
            <a:fillRect/>
          </a:stretch>
        </p:blipFill>
        <p:spPr>
          <a:xfrm>
            <a:off x="6205025" y="727275"/>
            <a:ext cx="2291550" cy="2044750"/>
          </a:xfrm>
          <a:prstGeom prst="rect">
            <a:avLst/>
          </a:prstGeom>
          <a:noFill/>
          <a:ln>
            <a:noFill/>
          </a:ln>
        </p:spPr>
      </p:pic>
      <p:pic>
        <p:nvPicPr>
          <p:cNvPr id="102" name="Google Shape;102;p18"/>
          <p:cNvPicPr preferRelativeResize="0"/>
          <p:nvPr/>
        </p:nvPicPr>
        <p:blipFill>
          <a:blip r:embed="rId5">
            <a:alphaModFix/>
          </a:blip>
          <a:stretch>
            <a:fillRect/>
          </a:stretch>
        </p:blipFill>
        <p:spPr>
          <a:xfrm>
            <a:off x="4443900" y="2571750"/>
            <a:ext cx="1761125" cy="1479775"/>
          </a:xfrm>
          <a:prstGeom prst="rect">
            <a:avLst/>
          </a:prstGeom>
          <a:noFill/>
          <a:ln>
            <a:noFill/>
          </a:ln>
        </p:spPr>
      </p:pic>
      <p:pic>
        <p:nvPicPr>
          <p:cNvPr id="103" name="Google Shape;103;p18"/>
          <p:cNvPicPr preferRelativeResize="0"/>
          <p:nvPr/>
        </p:nvPicPr>
        <p:blipFill>
          <a:blip r:embed="rId6">
            <a:alphaModFix/>
          </a:blip>
          <a:stretch>
            <a:fillRect/>
          </a:stretch>
        </p:blipFill>
        <p:spPr>
          <a:xfrm>
            <a:off x="6684726" y="3184800"/>
            <a:ext cx="2291549" cy="1693800"/>
          </a:xfrm>
          <a:prstGeom prst="rect">
            <a:avLst/>
          </a:prstGeom>
          <a:noFill/>
          <a:ln>
            <a:noFill/>
          </a:ln>
        </p:spPr>
      </p:pic>
      <p:pic>
        <p:nvPicPr>
          <p:cNvPr id="104" name="Google Shape;104;p18"/>
          <p:cNvPicPr preferRelativeResize="0"/>
          <p:nvPr/>
        </p:nvPicPr>
        <p:blipFill>
          <a:blip r:embed="rId7">
            <a:alphaModFix/>
          </a:blip>
          <a:stretch>
            <a:fillRect/>
          </a:stretch>
        </p:blipFill>
        <p:spPr>
          <a:xfrm>
            <a:off x="2252425" y="3398825"/>
            <a:ext cx="1963650" cy="1479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19"/>
          <p:cNvSpPr txBox="1"/>
          <p:nvPr/>
        </p:nvSpPr>
        <p:spPr>
          <a:xfrm>
            <a:off x="758875" y="873500"/>
            <a:ext cx="7715400" cy="354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latin typeface="Playfair Display"/>
                <a:ea typeface="Playfair Display"/>
                <a:cs typeface="Playfair Display"/>
                <a:sym typeface="Playfair Display"/>
              </a:rPr>
              <a:t>If you don’t feel like talking with anyone right now, that is normal.  Please know there is a lot of information on the web about grief, its stages and healthy coping skills.  You are not alone.  We </a:t>
            </a:r>
            <a:r>
              <a:rPr lang="en" sz="3000" b="1" u="sng">
                <a:latin typeface="Playfair Display"/>
                <a:ea typeface="Playfair Display"/>
                <a:cs typeface="Playfair Display"/>
                <a:sym typeface="Playfair Display"/>
              </a:rPr>
              <a:t>all</a:t>
            </a:r>
            <a:r>
              <a:rPr lang="en" sz="3000" b="1">
                <a:latin typeface="Playfair Display"/>
                <a:ea typeface="Playfair Display"/>
                <a:cs typeface="Playfair Display"/>
                <a:sym typeface="Playfair Display"/>
              </a:rPr>
              <a:t> experience loss many times throughout our lives, and we all learn how to recover...step by step.</a:t>
            </a:r>
            <a:endParaRPr sz="3000" b="1">
              <a:latin typeface="Playfair Display"/>
              <a:ea typeface="Playfair Display"/>
              <a:cs typeface="Playfair Display"/>
              <a:sym typeface="Playfair Displa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0"/>
          <p:cNvSpPr txBox="1"/>
          <p:nvPr/>
        </p:nvSpPr>
        <p:spPr>
          <a:xfrm>
            <a:off x="1436450" y="280500"/>
            <a:ext cx="4005300" cy="473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sp>
        <p:nvSpPr>
          <p:cNvPr id="115" name="Google Shape;115;p20"/>
          <p:cNvSpPr txBox="1"/>
          <p:nvPr/>
        </p:nvSpPr>
        <p:spPr>
          <a:xfrm>
            <a:off x="5312150" y="843200"/>
            <a:ext cx="3457200" cy="368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pic>
        <p:nvPicPr>
          <p:cNvPr id="116" name="Google Shape;116;p20"/>
          <p:cNvPicPr preferRelativeResize="0"/>
          <p:nvPr/>
        </p:nvPicPr>
        <p:blipFill>
          <a:blip r:embed="rId3">
            <a:alphaModFix/>
          </a:blip>
          <a:stretch>
            <a:fillRect/>
          </a:stretch>
        </p:blipFill>
        <p:spPr>
          <a:xfrm>
            <a:off x="254000" y="306500"/>
            <a:ext cx="8663525" cy="4561825"/>
          </a:xfrm>
          <a:prstGeom prst="rect">
            <a:avLst/>
          </a:prstGeom>
          <a:noFill/>
          <a:ln w="19050" cap="flat" cmpd="sng">
            <a:solidFill>
              <a:srgbClr val="0000FF"/>
            </a:solidFill>
            <a:prstDash val="solid"/>
            <a:round/>
            <a:headEnd type="none" w="sm" len="sm"/>
            <a:tailEnd type="none" w="sm" len="sm"/>
          </a:ln>
        </p:spPr>
      </p:pic>
      <p:sp>
        <p:nvSpPr>
          <p:cNvPr id="117" name="Google Shape;117;p20"/>
          <p:cNvSpPr txBox="1">
            <a:spLocks noGrp="1"/>
          </p:cNvSpPr>
          <p:nvPr>
            <p:ph type="title"/>
          </p:nvPr>
        </p:nvSpPr>
        <p:spPr>
          <a:xfrm>
            <a:off x="994825" y="1629825"/>
            <a:ext cx="7281300" cy="175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t>The staff at Franklin Central cares about you.  If you want to talk with someone, you can reach out to your counselor, teachers, dean, support staff, administrators, coaches, and club sponsors.  </a:t>
            </a:r>
            <a:endParaRPr sz="2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121"/>
        <p:cNvGrpSpPr/>
        <p:nvPr/>
      </p:nvGrpSpPr>
      <p:grpSpPr>
        <a:xfrm>
          <a:off x="0" y="0"/>
          <a:ext cx="0" cy="0"/>
          <a:chOff x="0" y="0"/>
          <a:chExt cx="0" cy="0"/>
        </a:xfrm>
      </p:grpSpPr>
      <p:sp>
        <p:nvSpPr>
          <p:cNvPr id="122" name="Google Shape;122;p21"/>
          <p:cNvSpPr txBox="1"/>
          <p:nvPr/>
        </p:nvSpPr>
        <p:spPr>
          <a:xfrm>
            <a:off x="252950" y="1218575"/>
            <a:ext cx="2931000" cy="150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dirty="0">
                <a:latin typeface="Playfair Display"/>
                <a:ea typeface="Playfair Display"/>
                <a:cs typeface="Playfair Display"/>
                <a:sym typeface="Playfair Display"/>
              </a:rPr>
              <a:t>It’s OK to</a:t>
            </a:r>
            <a:endParaRPr sz="4800" dirty="0">
              <a:latin typeface="Playfair Display"/>
              <a:ea typeface="Playfair Display"/>
              <a:cs typeface="Playfair Display"/>
              <a:sym typeface="Playfair Display"/>
            </a:endParaRPr>
          </a:p>
          <a:p>
            <a:pPr marL="0" lvl="0" indent="0" algn="l" rtl="0">
              <a:spcBef>
                <a:spcPts val="0"/>
              </a:spcBef>
              <a:spcAft>
                <a:spcPts val="0"/>
              </a:spcAft>
              <a:buNone/>
            </a:pPr>
            <a:r>
              <a:rPr lang="en" sz="4800" dirty="0">
                <a:latin typeface="Playfair Display"/>
                <a:ea typeface="Playfair Display"/>
                <a:cs typeface="Playfair Display"/>
                <a:sym typeface="Playfair Display"/>
              </a:rPr>
              <a:t>  be OK.</a:t>
            </a:r>
            <a:endParaRPr sz="4800" dirty="0">
              <a:latin typeface="Playfair Display"/>
              <a:ea typeface="Playfair Display"/>
              <a:cs typeface="Playfair Display"/>
              <a:sym typeface="Playfair Display"/>
            </a:endParaRPr>
          </a:p>
        </p:txBody>
      </p:sp>
      <p:pic>
        <p:nvPicPr>
          <p:cNvPr id="123" name="Google Shape;123;p21"/>
          <p:cNvPicPr preferRelativeResize="0"/>
          <p:nvPr/>
        </p:nvPicPr>
        <p:blipFill>
          <a:blip r:embed="rId3">
            <a:alphaModFix/>
          </a:blip>
          <a:stretch>
            <a:fillRect/>
          </a:stretch>
        </p:blipFill>
        <p:spPr>
          <a:xfrm>
            <a:off x="3499275" y="152400"/>
            <a:ext cx="5492330" cy="4641976"/>
          </a:xfrm>
          <a:prstGeom prst="rect">
            <a:avLst/>
          </a:prstGeom>
          <a:noFill/>
          <a:ln>
            <a:noFill/>
          </a:ln>
        </p:spPr>
      </p:pic>
      <p:sp>
        <p:nvSpPr>
          <p:cNvPr id="124" name="Google Shape;124;p21"/>
          <p:cNvSpPr txBox="1"/>
          <p:nvPr/>
        </p:nvSpPr>
        <p:spPr>
          <a:xfrm>
            <a:off x="7317250" y="4794375"/>
            <a:ext cx="1475400" cy="47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layfair Display"/>
                <a:ea typeface="Playfair Display"/>
                <a:cs typeface="Playfair Display"/>
                <a:sym typeface="Playfair Display"/>
              </a:rPr>
              <a:t>Thanks, Josh T.</a:t>
            </a:r>
            <a:endParaRPr>
              <a:solidFill>
                <a:srgbClr val="FFFFFF"/>
              </a:solidFill>
              <a:latin typeface="Playfair Display"/>
              <a:ea typeface="Playfair Display"/>
              <a:cs typeface="Playfair Display"/>
              <a:sym typeface="Playfair Dis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1000"/>
                                        <p:tgtEl>
                                          <p:spTgt spid="122"/>
                                        </p:tgtEl>
                                      </p:cBhvr>
                                    </p:animEffect>
                                    <p:anim calcmode="lin" valueType="num">
                                      <p:cBhvr>
                                        <p:cTn id="8" dur="1000" fill="hold"/>
                                        <p:tgtEl>
                                          <p:spTgt spid="122"/>
                                        </p:tgtEl>
                                        <p:attrNameLst>
                                          <p:attrName>ppt_x</p:attrName>
                                        </p:attrNameLst>
                                      </p:cBhvr>
                                      <p:tavLst>
                                        <p:tav tm="0">
                                          <p:val>
                                            <p:strVal val="#ppt_x"/>
                                          </p:val>
                                        </p:tav>
                                        <p:tav tm="100000">
                                          <p:val>
                                            <p:strVal val="#ppt_x"/>
                                          </p:val>
                                        </p:tav>
                                      </p:tavLst>
                                    </p:anim>
                                    <p:anim calcmode="lin" valueType="num">
                                      <p:cBhvr>
                                        <p:cTn id="9" dur="1000" fill="hold"/>
                                        <p:tgtEl>
                                          <p:spTgt spid="1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23"/>
                                        </p:tgtEl>
                                        <p:attrNameLst>
                                          <p:attrName>style.visibility</p:attrName>
                                        </p:attrNameLst>
                                      </p:cBhvr>
                                      <p:to>
                                        <p:strVal val="visible"/>
                                      </p:to>
                                    </p:set>
                                    <p:animEffect transition="in" filter="fade">
                                      <p:cBhvr>
                                        <p:cTn id="13" dur="2000"/>
                                        <p:tgtEl>
                                          <p:spTgt spid="123"/>
                                        </p:tgtEl>
                                      </p:cBhvr>
                                    </p:animEffect>
                                    <p:anim calcmode="lin" valueType="num">
                                      <p:cBhvr>
                                        <p:cTn id="14" dur="2000" fill="hold"/>
                                        <p:tgtEl>
                                          <p:spTgt spid="123"/>
                                        </p:tgtEl>
                                        <p:attrNameLst>
                                          <p:attrName>ppt_x</p:attrName>
                                        </p:attrNameLst>
                                      </p:cBhvr>
                                      <p:tavLst>
                                        <p:tav tm="0">
                                          <p:val>
                                            <p:strVal val="#ppt_x"/>
                                          </p:val>
                                        </p:tav>
                                        <p:tav tm="100000">
                                          <p:val>
                                            <p:strVal val="#ppt_x"/>
                                          </p:val>
                                        </p:tav>
                                      </p:tavLst>
                                    </p:anim>
                                    <p:anim calcmode="lin" valueType="num">
                                      <p:cBhvr>
                                        <p:cTn id="15" dur="2000" fill="hold"/>
                                        <p:tgtEl>
                                          <p:spTgt spid="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Lst>
  </p:timing>
</p:sld>
</file>

<file path=ppt/theme/theme1.xml><?xml version="1.0" encoding="utf-8"?>
<a:theme xmlns:a="http://schemas.openxmlformats.org/drawingml/2006/main"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themeOverride>
</file>

<file path=docProps/app.xml><?xml version="1.0" encoding="utf-8"?>
<Properties xmlns="http://schemas.openxmlformats.org/officeDocument/2006/extended-properties" xmlns:vt="http://schemas.openxmlformats.org/officeDocument/2006/docPropsVTypes">
  <Template/>
  <TotalTime>10</TotalTime>
  <Words>176</Words>
  <Application>Microsoft Office PowerPoint</Application>
  <PresentationFormat>On-screen Show (16:9)</PresentationFormat>
  <Paragraphs>21</Paragraphs>
  <Slides>9</Slides>
  <Notes>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vt:i4>
      </vt:variant>
    </vt:vector>
  </HeadingPairs>
  <TitlesOfParts>
    <vt:vector size="21" baseType="lpstr">
      <vt:lpstr>Pacifico</vt:lpstr>
      <vt:lpstr>Trebuchet MS</vt:lpstr>
      <vt:lpstr>Oswald</vt:lpstr>
      <vt:lpstr>Times New Roman</vt:lpstr>
      <vt:lpstr>Nunito</vt:lpstr>
      <vt:lpstr>Montserrat</vt:lpstr>
      <vt:lpstr>Playfair Display</vt:lpstr>
      <vt:lpstr>Merriweather</vt:lpstr>
      <vt:lpstr>Calibri</vt:lpstr>
      <vt:lpstr>Caveat</vt:lpstr>
      <vt:lpstr>Arial</vt:lpstr>
      <vt:lpstr>Pop</vt:lpstr>
      <vt:lpstr>Grief</vt:lpstr>
      <vt:lpstr>PowerPoint Presentation</vt:lpstr>
      <vt:lpstr>PowerPoint Presentation</vt:lpstr>
      <vt:lpstr>PowerPoint Presentation</vt:lpstr>
      <vt:lpstr>PowerPoint Presentation</vt:lpstr>
      <vt:lpstr>PowerPoint Presentation</vt:lpstr>
      <vt:lpstr>PowerPoint Presentation</vt:lpstr>
      <vt:lpstr>The staff at Franklin Central cares about you.  If you want to talk with someone, you can reach out to your counselor, teachers, dean, support staff, administrators, coaches, and club sponsors.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Grief</dc:title>
  <dc:creator>Gretchen Brooks</dc:creator>
  <cp:lastModifiedBy>Gretchen Brooks</cp:lastModifiedBy>
  <cp:revision>7</cp:revision>
  <dcterms:modified xsi:type="dcterms:W3CDTF">2020-04-11T20:18:58Z</dcterms:modified>
</cp:coreProperties>
</file>